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10287000" cx="18288000"/>
  <p:notesSz cx="6858000" cy="9144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schemas.openxmlformats.org/officeDocument/2006/relationships/slide" Target="slides/slide8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-293605" y="4022725"/>
            <a:ext cx="8273159" cy="1120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Project Title: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937247" y="796668"/>
            <a:ext cx="14413506" cy="12939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15"/>
              </a:lnSpc>
              <a:spcBef>
                <a:spcPct val="0"/>
              </a:spcBef>
            </a:pPr>
            <a:r>
              <a:rPr lang="en-US" sz="2515" spc="60">
                <a:solidFill>
                  <a:srgbClr val="000000"/>
                </a:solidFill>
                <a:latin typeface="Radley"/>
                <a:ea typeface="Radley"/>
                <a:cs typeface="Radley"/>
                <a:sym typeface="Radley"/>
              </a:rPr>
              <a:t>ALVA'S INSTITUTE OF ENGINEERING &amp; TECHNOLOG</a:t>
            </a:r>
            <a:r>
              <a:rPr lang="en-US" sz="2515" spc="60">
                <a:solidFill>
                  <a:srgbClr val="000000"/>
                </a:solidFill>
                <a:latin typeface="Radley"/>
                <a:ea typeface="Radley"/>
                <a:cs typeface="Radley"/>
                <a:sym typeface="Radley"/>
              </a:rPr>
              <a:t>Y</a:t>
            </a:r>
          </a:p>
          <a:p>
            <a:pPr algn="ctr">
              <a:lnSpc>
                <a:spcPts val="2515"/>
              </a:lnSpc>
              <a:spcBef>
                <a:spcPct val="0"/>
              </a:spcBef>
            </a:pPr>
            <a:r>
              <a:rPr lang="en-US" sz="2515" spc="60">
                <a:solidFill>
                  <a:srgbClr val="000000"/>
                </a:solidFill>
                <a:latin typeface="Radley"/>
                <a:ea typeface="Radley"/>
                <a:cs typeface="Radley"/>
                <a:sym typeface="Radley"/>
              </a:rPr>
              <a:t>A Unit of Alva's Education Foundation(R), Moodubidire</a:t>
            </a:r>
          </a:p>
          <a:p>
            <a:pPr algn="ctr">
              <a:lnSpc>
                <a:spcPts val="2515"/>
              </a:lnSpc>
              <a:spcBef>
                <a:spcPct val="0"/>
              </a:spcBef>
            </a:pPr>
            <a:r>
              <a:rPr lang="en-US" sz="2515" spc="60">
                <a:solidFill>
                  <a:srgbClr val="000000"/>
                </a:solidFill>
                <a:latin typeface="Radley"/>
                <a:ea typeface="Radley"/>
                <a:cs typeface="Radley"/>
                <a:sym typeface="Radley"/>
              </a:rPr>
              <a:t>(Affilliated to VTU, Belgaum, Approved by AICTE, New Delhi, Recognized by Govt. of Karnataka)</a:t>
            </a:r>
          </a:p>
          <a:p>
            <a:pPr algn="ctr">
              <a:lnSpc>
                <a:spcPts val="2515"/>
              </a:lnSpc>
              <a:spcBef>
                <a:spcPct val="0"/>
              </a:spcBef>
            </a:pP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81031" y="497736"/>
            <a:ext cx="2243938" cy="2026576"/>
          </a:xfrm>
          <a:custGeom>
            <a:avLst/>
            <a:gdLst/>
            <a:ahLst/>
            <a:cxnLst/>
            <a:rect r="r" b="b" t="t" l="l"/>
            <a:pathLst>
              <a:path h="2026576" w="2243938">
                <a:moveTo>
                  <a:pt x="0" y="0"/>
                </a:moveTo>
                <a:lnTo>
                  <a:pt x="2243938" y="0"/>
                </a:lnTo>
                <a:lnTo>
                  <a:pt x="2243938" y="2026576"/>
                </a:lnTo>
                <a:lnTo>
                  <a:pt x="0" y="202657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300463" y="-266221"/>
            <a:ext cx="9687074" cy="7749659"/>
          </a:xfrm>
          <a:custGeom>
            <a:avLst/>
            <a:gdLst/>
            <a:ahLst/>
            <a:cxnLst/>
            <a:rect r="r" b="b" t="t" l="l"/>
            <a:pathLst>
              <a:path h="7749659" w="9687074">
                <a:moveTo>
                  <a:pt x="0" y="0"/>
                </a:moveTo>
                <a:lnTo>
                  <a:pt x="9687074" y="0"/>
                </a:lnTo>
                <a:lnTo>
                  <a:pt x="9687074" y="7749659"/>
                </a:lnTo>
                <a:lnTo>
                  <a:pt x="0" y="77496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0000" t="0" r="-1000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833428" y="5575317"/>
            <a:ext cx="3744685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Name :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726182" y="6214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Number: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726182" y="6849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Team Member: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1376511" y="8157581"/>
            <a:ext cx="2908250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 strike="noStrike" u="none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College Name :</a:t>
            </a:r>
          </a:p>
        </p:txBody>
      </p:sp>
      <p:sp>
        <p:nvSpPr>
          <p:cNvPr name="AutoShape 10" id="10"/>
          <p:cNvSpPr/>
          <p:nvPr/>
        </p:nvSpPr>
        <p:spPr>
          <a:xfrm flipH="true" flipV="true">
            <a:off x="376431" y="478686"/>
            <a:ext cx="19050" cy="9401958"/>
          </a:xfrm>
          <a:prstGeom prst="line">
            <a:avLst/>
          </a:prstGeom>
          <a:ln cap="flat" w="9525">
            <a:solidFill>
              <a:srgbClr val="E7B99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1" id="11"/>
          <p:cNvSpPr/>
          <p:nvPr/>
        </p:nvSpPr>
        <p:spPr>
          <a:xfrm>
            <a:off x="376431" y="9861594"/>
            <a:ext cx="17516088" cy="19050"/>
          </a:xfrm>
          <a:prstGeom prst="line">
            <a:avLst/>
          </a:prstGeom>
          <a:ln cap="flat" w="9525">
            <a:solidFill>
              <a:srgbClr val="E7B99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2" id="12"/>
          <p:cNvSpPr/>
          <p:nvPr/>
        </p:nvSpPr>
        <p:spPr>
          <a:xfrm flipV="true">
            <a:off x="17892519" y="478686"/>
            <a:ext cx="81031" cy="9382908"/>
          </a:xfrm>
          <a:prstGeom prst="line">
            <a:avLst/>
          </a:prstGeom>
          <a:ln cap="flat" w="19050">
            <a:solidFill>
              <a:srgbClr val="E7B99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3" id="13"/>
          <p:cNvSpPr/>
          <p:nvPr/>
        </p:nvSpPr>
        <p:spPr>
          <a:xfrm flipH="false" flipV="false" rot="0">
            <a:off x="16466703" y="478686"/>
            <a:ext cx="1747256" cy="1747256"/>
          </a:xfrm>
          <a:custGeom>
            <a:avLst/>
            <a:gdLst/>
            <a:ahLst/>
            <a:cxnLst/>
            <a:rect r="r" b="b" t="t" l="l"/>
            <a:pathLst>
              <a:path h="1747256" w="1747256">
                <a:moveTo>
                  <a:pt x="0" y="0"/>
                </a:moveTo>
                <a:lnTo>
                  <a:pt x="1747256" y="0"/>
                </a:lnTo>
                <a:lnTo>
                  <a:pt x="1747256" y="1747255"/>
                </a:lnTo>
                <a:lnTo>
                  <a:pt x="0" y="174725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AutoShape 14" id="14"/>
          <p:cNvSpPr/>
          <p:nvPr/>
        </p:nvSpPr>
        <p:spPr>
          <a:xfrm>
            <a:off x="395481" y="497736"/>
            <a:ext cx="17578068" cy="0"/>
          </a:xfrm>
          <a:prstGeom prst="line">
            <a:avLst/>
          </a:prstGeom>
          <a:ln cap="flat" w="9525">
            <a:solidFill>
              <a:srgbClr val="E7B991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5" id="15"/>
          <p:cNvSpPr txBox="true"/>
          <p:nvPr/>
        </p:nvSpPr>
        <p:spPr>
          <a:xfrm rot="0">
            <a:off x="6247963" y="1850746"/>
            <a:ext cx="5509445" cy="7122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58"/>
              </a:lnSpc>
              <a:spcBef>
                <a:spcPct val="0"/>
              </a:spcBef>
            </a:pPr>
            <a:r>
              <a:rPr lang="en-US" sz="2041">
                <a:solidFill>
                  <a:srgbClr val="0000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Department </a:t>
            </a:r>
            <a:r>
              <a:rPr lang="en-US" sz="2041">
                <a:solidFill>
                  <a:srgbClr val="0000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of Computer Science &amp; Engineering</a:t>
            </a:r>
          </a:p>
          <a:p>
            <a:pPr algn="ctr">
              <a:lnSpc>
                <a:spcPts val="2858"/>
              </a:lnSpc>
              <a:spcBef>
                <a:spcPct val="0"/>
              </a:spcBef>
            </a:pPr>
            <a:r>
              <a:rPr lang="en-US" sz="2041">
                <a:solidFill>
                  <a:srgbClr val="0000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Presents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159895" y="5575317"/>
            <a:ext cx="3744685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[Team_X]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4052570" y="6214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[Team_001]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159895" y="6849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[Team_Lead]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979555" y="7484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</a:t>
            </a:r>
            <a:r>
              <a:rPr lang="en-US" sz="3500" strike="noStrike" u="none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Member_4]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071180" y="6849482"/>
            <a:ext cx="4117284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</a:t>
            </a:r>
            <a:r>
              <a:rPr lang="en-US" sz="3500" strike="noStrike" u="none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Member_2]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052570" y="7484482"/>
            <a:ext cx="4208909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</a:t>
            </a:r>
            <a:r>
              <a:rPr lang="en-US" sz="3500" strike="noStrike" u="none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Member_3]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874890" y="8157581"/>
            <a:ext cx="3028652" cy="6731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4900"/>
              </a:lnSpc>
              <a:spcBef>
                <a:spcPct val="0"/>
              </a:spcBef>
            </a:pPr>
            <a:r>
              <a:rPr lang="en-US" sz="3500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[</a:t>
            </a:r>
            <a:r>
              <a:rPr lang="en-US" sz="3500" strike="noStrike" u="none">
                <a:solidFill>
                  <a:srgbClr val="000000"/>
                </a:solidFill>
                <a:latin typeface="Times New Roman MT"/>
                <a:ea typeface="Times New Roman MT"/>
                <a:cs typeface="Times New Roman MT"/>
                <a:sym typeface="Times New Roman MT"/>
              </a:rPr>
              <a:t>College_Name]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22755" y="914400"/>
            <a:ext cx="10139044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Problem Statement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131647" y="914400"/>
            <a:ext cx="10139044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Scope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22755" y="914400"/>
            <a:ext cx="10139044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Solution Review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42928" y="817500"/>
            <a:ext cx="11067537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Technical Approach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27826" y="914400"/>
            <a:ext cx="10816221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Impact And Benefits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22755" y="914400"/>
            <a:ext cx="10139044" cy="1028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6000">
                <a:solidFill>
                  <a:srgbClr val="423734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Conclusion :</a:t>
            </a:r>
          </a:p>
        </p:txBody>
      </p:sp>
      <p:sp>
        <p:nvSpPr>
          <p:cNvPr name="Freeform 4" id="4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DEED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62811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0" y="0"/>
                </a:moveTo>
                <a:lnTo>
                  <a:pt x="5726201" y="0"/>
                </a:lnTo>
                <a:lnTo>
                  <a:pt x="5726201" y="5658890"/>
                </a:lnTo>
                <a:lnTo>
                  <a:pt x="0" y="565889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3" id="3"/>
          <p:cNvSpPr/>
          <p:nvPr/>
        </p:nvSpPr>
        <p:spPr>
          <a:xfrm flipH="true" flipV="true" rot="0">
            <a:off x="12561799" y="0"/>
            <a:ext cx="5726201" cy="5658890"/>
          </a:xfrm>
          <a:custGeom>
            <a:avLst/>
            <a:gdLst/>
            <a:ahLst/>
            <a:cxnLst/>
            <a:rect r="r" b="b" t="t" l="l"/>
            <a:pathLst>
              <a:path h="5658890" w="5726201">
                <a:moveTo>
                  <a:pt x="5726201" y="5658890"/>
                </a:moveTo>
                <a:lnTo>
                  <a:pt x="0" y="5658890"/>
                </a:lnTo>
                <a:lnTo>
                  <a:pt x="0" y="0"/>
                </a:lnTo>
                <a:lnTo>
                  <a:pt x="5726201" y="0"/>
                </a:lnTo>
                <a:lnTo>
                  <a:pt x="5726201" y="5658890"/>
                </a:lnTo>
                <a:close/>
              </a:path>
            </a:pathLst>
          </a:custGeom>
          <a:blipFill>
            <a:blip r:embed="rId2"/>
            <a:stretch>
              <a:fillRect l="0" t="0" r="0" b="-8973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-135435" y="-327045"/>
            <a:ext cx="2711491" cy="2711491"/>
          </a:xfrm>
          <a:custGeom>
            <a:avLst/>
            <a:gdLst/>
            <a:ahLst/>
            <a:cxnLst/>
            <a:rect r="r" b="b" t="t" l="l"/>
            <a:pathLst>
              <a:path h="2711491" w="2711491">
                <a:moveTo>
                  <a:pt x="0" y="0"/>
                </a:moveTo>
                <a:lnTo>
                  <a:pt x="2711491" y="0"/>
                </a:lnTo>
                <a:lnTo>
                  <a:pt x="2711491" y="2711490"/>
                </a:lnTo>
                <a:lnTo>
                  <a:pt x="0" y="27114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5715307" y="2193945"/>
            <a:ext cx="6857386" cy="36432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651"/>
              </a:lnSpc>
              <a:spcBef>
                <a:spcPct val="0"/>
              </a:spcBef>
            </a:pPr>
            <a:r>
              <a:rPr lang="en-US" sz="10465">
                <a:solidFill>
                  <a:srgbClr val="000000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